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6"/>
  </p:handoutMasterIdLst>
  <p:sldIdLst>
    <p:sldId id="643" r:id="rId2"/>
    <p:sldId id="640" r:id="rId3"/>
    <p:sldId id="641" r:id="rId4"/>
    <p:sldId id="642" r:id="rId5"/>
  </p:sldIdLst>
  <p:sldSz cx="12192000" cy="6858000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86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086E8DB-064F-4CF6-AB7B-C6ECB603CB9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536F51-2260-4A0D-9374-4906597ACE4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47274-28B6-4225-8A75-39E066640DA6}" type="datetimeFigureOut">
              <a:rPr lang="en-GB" smtClean="0"/>
              <a:t>22/11/2021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49C661-5CE0-4BF9-829B-297A7A104E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DD115B-9D89-437D-859C-DC9EFBFCFF6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9F9158-BC77-4CEF-BF6D-292590BC65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435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347CFBC-DFD2-4D0E-9F26-FA756C40B74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7417" y="3198813"/>
            <a:ext cx="12209417" cy="2914604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Please place the suitable picture here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66369" y="4198915"/>
            <a:ext cx="11859261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2400" b="1" i="1" baseline="0">
                <a:solidFill>
                  <a:srgbClr val="FF0000"/>
                </a:solidFill>
              </a:defRPr>
            </a:lvl1pPr>
          </a:lstStyle>
          <a:p>
            <a:r>
              <a:rPr lang="en-GB" noProof="0" dirty="0"/>
              <a:t>Team id and Name of the team</a:t>
            </a:r>
            <a:br>
              <a:rPr lang="en-GB" noProof="0" dirty="0"/>
            </a:br>
            <a:r>
              <a:rPr lang="en-GB" noProof="0" dirty="0"/>
              <a:t>Problem Statement</a:t>
            </a:r>
            <a:br>
              <a:rPr lang="en-GB" noProof="0" dirty="0"/>
            </a:br>
            <a:r>
              <a:rPr lang="en-GB" noProof="0" dirty="0"/>
              <a:t>Solution proposed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3343A4-20A0-4D8B-AF56-D36FFC6ABB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41401" y="224628"/>
            <a:ext cx="1623926" cy="136963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9FC08F3-5E62-4D10-A224-69A223221F5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92176" y="481347"/>
            <a:ext cx="697880" cy="96011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B506F2E-E2F3-4663-BB74-4C97BE4A010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494886" y="651400"/>
            <a:ext cx="1815700" cy="516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981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mpty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5491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11200" y="6477004"/>
            <a:ext cx="3454400" cy="152399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750" noProof="0">
                <a:latin typeface="Arial" pitchFamily="34" charset="0"/>
                <a:cs typeface="Arial" pitchFamily="34" charset="0"/>
              </a:rPr>
              <a:t>PwC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22/11/2021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92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poi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>
            <a:lvl1pPr>
              <a:lnSpc>
                <a:spcPct val="100000"/>
              </a:lnSpc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cxnSp>
        <p:nvCxnSpPr>
          <p:cNvPr id="11" name="Shape 10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5" name="Content Placeholder 26"/>
          <p:cNvSpPr>
            <a:spLocks noGrp="1"/>
          </p:cNvSpPr>
          <p:nvPr>
            <p:ph sz="quarter" idx="15"/>
          </p:nvPr>
        </p:nvSpPr>
        <p:spPr>
          <a:xfrm>
            <a:off x="711200" y="1752600"/>
            <a:ext cx="10769600" cy="4419600"/>
          </a:xfrm>
        </p:spPr>
        <p:txBody>
          <a:bodyPr/>
          <a:lstStyle>
            <a:lvl1pPr>
              <a:defRPr sz="2400" baseline="0">
                <a:solidFill>
                  <a:schemeClr val="tx2"/>
                </a:solidFill>
              </a:defRPr>
            </a:lvl1pPr>
            <a:lvl2pPr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buClr>
                <a:schemeClr val="tx2"/>
              </a:buClr>
              <a:defRPr sz="2400">
                <a:solidFill>
                  <a:schemeClr val="tx2"/>
                </a:solidFill>
              </a:defRPr>
            </a:lvl3pPr>
            <a:lvl4pPr>
              <a:buClr>
                <a:schemeClr val="tx2"/>
              </a:buClr>
              <a:defRPr sz="2400">
                <a:solidFill>
                  <a:schemeClr val="tx2"/>
                </a:solidFill>
              </a:defRPr>
            </a:lvl4pPr>
            <a:lvl5pPr>
              <a:buClr>
                <a:schemeClr val="tx2"/>
              </a:buClr>
              <a:defRPr sz="2400">
                <a:solidFill>
                  <a:schemeClr val="tx2"/>
                </a:solidFill>
              </a:defRPr>
            </a:lvl5pPr>
            <a:lvl6pPr>
              <a:buClr>
                <a:schemeClr val="tx2"/>
              </a:buClr>
              <a:defRPr sz="2400" baseline="0">
                <a:solidFill>
                  <a:schemeClr val="tx2"/>
                </a:solidFill>
              </a:defRPr>
            </a:lvl6pPr>
            <a:lvl7pPr>
              <a:buClr>
                <a:schemeClr val="tx2"/>
              </a:buClr>
              <a:buAutoNum type="alphaLcPeriod"/>
              <a:defRPr sz="2400" baseline="0">
                <a:solidFill>
                  <a:schemeClr val="tx2"/>
                </a:solidFill>
              </a:defRPr>
            </a:lvl7pPr>
            <a:lvl8pPr>
              <a:buClr>
                <a:schemeClr val="tx2"/>
              </a:buClr>
              <a:buNone/>
              <a:defRPr sz="2400">
                <a:solidFill>
                  <a:schemeClr val="tx2"/>
                </a:solidFill>
              </a:defRPr>
            </a:lvl8pPr>
            <a:lvl9pPr>
              <a:defRPr sz="24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22/11/2021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6843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: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BC2735D-E82C-4EE2-813B-ED4969ED6B65}"/>
              </a:ext>
            </a:extLst>
          </p:cNvPr>
          <p:cNvSpPr/>
          <p:nvPr userDrawn="1"/>
        </p:nvSpPr>
        <p:spPr bwMode="ltGray">
          <a:xfrm>
            <a:off x="0" y="0"/>
            <a:ext cx="12192000" cy="6858000"/>
          </a:xfrm>
          <a:prstGeom prst="rect">
            <a:avLst/>
          </a:prstGeom>
          <a:gradFill>
            <a:gsLst>
              <a:gs pos="100000">
                <a:schemeClr val="accent4">
                  <a:lumMod val="40000"/>
                  <a:lumOff val="60000"/>
                </a:schemeClr>
              </a:gs>
              <a:gs pos="0">
                <a:schemeClr val="accent5">
                  <a:lumMod val="0"/>
                  <a:lumOff val="100000"/>
                </a:schemeClr>
              </a:gs>
              <a:gs pos="48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2700000" scaled="1"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 err="1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7" name="Title 1"/>
          <p:cNvSpPr>
            <a:spLocks noGrp="1"/>
          </p:cNvSpPr>
          <p:nvPr>
            <p:ph type="ctrTitle"/>
          </p:nvPr>
        </p:nvSpPr>
        <p:spPr bwMode="black">
          <a:xfrm>
            <a:off x="0" y="2172789"/>
            <a:ext cx="10769600" cy="10668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 bwMode="black">
          <a:xfrm>
            <a:off x="0" y="3239589"/>
            <a:ext cx="10769600" cy="76200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buNone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 algn="l">
              <a:buNone/>
              <a:defRPr sz="1350">
                <a:solidFill>
                  <a:schemeClr val="bg1"/>
                </a:solidFill>
                <a:latin typeface="+mj-lt"/>
              </a:defRPr>
            </a:lvl2pPr>
            <a:lvl3pPr marL="3429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3pPr>
            <a:lvl4pPr marL="6858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4pPr>
            <a:lvl5pPr marL="10287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5pPr>
            <a:lvl6pPr marL="13716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6pPr>
            <a:lvl7pPr marL="17145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7pPr>
            <a:lvl8pPr marL="20574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8pPr>
            <a:lvl9pPr marL="24003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US" noProof="0"/>
              <a:t>Click to edit Master subtitle style</a:t>
            </a:r>
            <a:endParaRPr lang="en-GB" noProof="0"/>
          </a:p>
        </p:txBody>
      </p:sp>
      <p:cxnSp>
        <p:nvCxnSpPr>
          <p:cNvPr id="12" name="Shape 11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9EC73CB9-C4AD-4825-844D-83362A3DB1F9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1" y="86590"/>
            <a:ext cx="540113" cy="44681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6FC9B7C-95A0-407C-AF48-B6C27CDEC2B4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4264" y="150034"/>
            <a:ext cx="1866537" cy="307166"/>
          </a:xfrm>
          <a:prstGeom prst="rect">
            <a:avLst/>
          </a:prstGeom>
        </p:spPr>
      </p:pic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7A2288A6-BE6F-4AFC-87C3-C247250C56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040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: Fix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1" name="Shape 140"/>
          <p:cNvCxnSpPr/>
          <p:nvPr/>
        </p:nvCxnSpPr>
        <p:spPr>
          <a:xfrm rot="5400000" flipH="1" flipV="1">
            <a:off x="6820411" y="-3874008"/>
            <a:ext cx="152399" cy="9119616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2527302" y="838200"/>
            <a:ext cx="7124700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2400" b="1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 to add the presentation’s main title</a:t>
            </a:r>
          </a:p>
        </p:txBody>
      </p:sp>
      <p:sp>
        <p:nvSpPr>
          <p:cNvPr id="143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2527302" y="1828802"/>
            <a:ext cx="7124700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2400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buNone/>
              <a:defRPr sz="1350">
                <a:solidFill>
                  <a:schemeClr val="bg1"/>
                </a:solidFill>
                <a:latin typeface="+mj-lt"/>
              </a:defRPr>
            </a:lvl2pPr>
            <a:lvl3pPr marL="3429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3pPr>
            <a:lvl4pPr marL="6858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4pPr>
            <a:lvl5pPr marL="10287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5pPr>
            <a:lvl6pPr marL="13716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6pPr>
            <a:lvl7pPr marL="17145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7pPr>
            <a:lvl8pPr marL="20574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8pPr>
            <a:lvl9pPr marL="24003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GB" noProof="0" dirty="0"/>
              <a:t>Subtitle and date (move higher if title is only one line)</a:t>
            </a:r>
          </a:p>
        </p:txBody>
      </p:sp>
    </p:spTree>
    <p:extLst>
      <p:ext uri="{BB962C8B-B14F-4D97-AF65-F5344CB8AC3E}">
        <p14:creationId xmlns:p14="http://schemas.microsoft.com/office/powerpoint/2010/main" val="9888936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11200" y="685800"/>
            <a:ext cx="10769600" cy="914400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Closing Statement</a:t>
            </a:r>
            <a:endParaRPr lang="en-GB" noProof="0" dirty="0"/>
          </a:p>
        </p:txBody>
      </p:sp>
      <p:cxnSp>
        <p:nvCxnSpPr>
          <p:cNvPr id="7" name="Shape 6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37C99E65-8392-4058-8350-ED78ED08396F}"/>
              </a:ext>
            </a:extLst>
          </p:cNvPr>
          <p:cNvSpPr/>
          <p:nvPr userDrawn="1"/>
        </p:nvSpPr>
        <p:spPr>
          <a:xfrm>
            <a:off x="508002" y="6248400"/>
            <a:ext cx="1476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+mj-ea"/>
                <a:cs typeface="+mj-cs"/>
              </a:rPr>
              <a:t>Thank you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5923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711200" y="1752600"/>
            <a:ext cx="10769600" cy="4419600"/>
          </a:xfrm>
        </p:spPr>
        <p:txBody>
          <a:bodyPr/>
          <a:lstStyle>
            <a:lvl1pPr>
              <a:defRPr sz="1600" baseline="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z="800" dirty="0"/>
              <a:t>KRITAGYA- A National level hackathon- Zonal Technical Presentation  2021</a:t>
            </a:r>
          </a:p>
        </p:txBody>
      </p:sp>
      <p:cxnSp>
        <p:nvCxnSpPr>
          <p:cNvPr id="15" name="Shape 14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22/11/2021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CCFA4E5-33B5-4067-836C-7D61865864FF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1" y="86590"/>
            <a:ext cx="540113" cy="44681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2A3E93A-1351-430A-A693-B47F6C5050CA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4264" y="150034"/>
            <a:ext cx="1866537" cy="30716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30E80AE-E217-4DD2-A4DC-1B8A0277B328}"/>
              </a:ext>
            </a:extLst>
          </p:cNvPr>
          <p:cNvSpPr txBox="1"/>
          <p:nvPr userDrawn="1"/>
        </p:nvSpPr>
        <p:spPr>
          <a:xfrm>
            <a:off x="711199" y="6477004"/>
            <a:ext cx="4513943" cy="152397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pPr>
              <a:defRPr/>
            </a:pPr>
            <a:r>
              <a:rPr lang="en-US" sz="800" dirty="0"/>
              <a:t>KRITAGYA- A National level hackathon- Zonal Technical Presentation  2021</a:t>
            </a:r>
          </a:p>
        </p:txBody>
      </p:sp>
    </p:spTree>
    <p:extLst>
      <p:ext uri="{BB962C8B-B14F-4D97-AF65-F5344CB8AC3E}">
        <p14:creationId xmlns:p14="http://schemas.microsoft.com/office/powerpoint/2010/main" val="1145430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711200" y="1752604"/>
            <a:ext cx="5283200" cy="441959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6197603" y="1752600"/>
            <a:ext cx="5283199" cy="44196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cxnSp>
        <p:nvCxnSpPr>
          <p:cNvPr id="62" name="Shape 61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22/11/2021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2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1"/>
            <a:ext cx="10769600" cy="9144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27" name="Content Placeholder 26"/>
          <p:cNvSpPr>
            <a:spLocks noGrp="1"/>
          </p:cNvSpPr>
          <p:nvPr>
            <p:ph sz="quarter" idx="13"/>
          </p:nvPr>
        </p:nvSpPr>
        <p:spPr>
          <a:xfrm>
            <a:off x="711200" y="1752604"/>
            <a:ext cx="3454400" cy="441959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4368803" y="1752604"/>
            <a:ext cx="3454399" cy="441959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8026400" y="1752604"/>
            <a:ext cx="3454400" cy="441959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cxnSp>
        <p:nvCxnSpPr>
          <p:cNvPr id="19" name="Shape 18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22/11/2021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574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und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711200" y="3352800"/>
            <a:ext cx="5283200" cy="28194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6197601" y="3352800"/>
            <a:ext cx="5283201" cy="28194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711200" y="1752600"/>
            <a:ext cx="10769600" cy="14478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cxnSp>
        <p:nvCxnSpPr>
          <p:cNvPr id="14" name="Shape 13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22/11/2021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580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and Lef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8026400" y="1752600"/>
            <a:ext cx="3454400" cy="21336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8026400" y="4038600"/>
            <a:ext cx="3454400" cy="21336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711200" y="1752600"/>
            <a:ext cx="7112000" cy="44196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cxnSp>
        <p:nvCxnSpPr>
          <p:cNvPr id="14" name="Shape 13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22/11/2021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092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and Righ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711200" y="1752600"/>
            <a:ext cx="3454400" cy="21336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711200" y="4038600"/>
            <a:ext cx="3454400" cy="21336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4368800" y="1752600"/>
            <a:ext cx="7112000" cy="44196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cxnSp>
        <p:nvCxnSpPr>
          <p:cNvPr id="14" name="Shape 13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22/11/2021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567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One with Imp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8800" y="685800"/>
            <a:ext cx="71120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1"/>
              <a:t>Click to edit Master title style</a:t>
            </a:r>
            <a:endParaRPr lang="en-GB" noProof="1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4368800" y="1752600"/>
            <a:ext cx="7112000" cy="44196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GB" noProof="1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/>
          </p:nvPr>
        </p:nvSpPr>
        <p:spPr>
          <a:xfrm>
            <a:off x="711200" y="1752600"/>
            <a:ext cx="3454400" cy="2130552"/>
          </a:xfrm>
        </p:spPr>
        <p:txBody>
          <a:bodyPr/>
          <a:lstStyle>
            <a:lvl1pPr>
              <a:defRPr sz="1800" b="1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cxnSp>
        <p:nvCxnSpPr>
          <p:cNvPr id="30" name="Shape 29"/>
          <p:cNvCxnSpPr/>
          <p:nvPr/>
        </p:nvCxnSpPr>
        <p:spPr>
          <a:xfrm rot="5400000" flipH="1" flipV="1">
            <a:off x="7747003" y="-2971800"/>
            <a:ext cx="152399" cy="73152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22/11/2021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966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cxnSp>
        <p:nvCxnSpPr>
          <p:cNvPr id="10" name="Shape 9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22/11/2021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183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1202" y="685800"/>
            <a:ext cx="10769601" cy="914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/>
              <a:t>Click to edit</a:t>
            </a:r>
            <a:br>
              <a:rPr lang="en-GB" noProof="0"/>
            </a:br>
            <a:r>
              <a:rPr lang="en-GB" noProof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1203" y="1752600"/>
            <a:ext cx="10769599" cy="441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22/11/2021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7136" y="6324600"/>
            <a:ext cx="7014464" cy="150876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87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6" r:id="rId13"/>
    <p:sldLayoutId id="2147483677" r:id="rId14"/>
    <p:sldLayoutId id="2147483681" r:id="rId15"/>
  </p:sldLayoutIdLst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1800" b="1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-205740" algn="l" defTabSz="685800" rtl="0" eaLnBrk="1" fontAlgn="auto" latinLnBrk="0" hangingPunct="1">
        <a:lnSpc>
          <a:spcPct val="100000"/>
        </a:lnSpc>
        <a:spcBef>
          <a:spcPts val="0"/>
        </a:spcBef>
        <a:spcAft>
          <a:spcPts val="675"/>
        </a:spcAft>
        <a:buClr>
          <a:schemeClr val="tx1"/>
        </a:buClr>
        <a:buSzTx/>
        <a:buFontTx/>
        <a:buNone/>
        <a:tabLst/>
        <a:defRPr sz="1500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205740" indent="-205740" algn="l" defTabSz="685800" rtl="0" eaLnBrk="1" latinLnBrk="0" hangingPunct="1">
        <a:lnSpc>
          <a:spcPct val="100000"/>
        </a:lnSpc>
        <a:spcBef>
          <a:spcPts val="0"/>
        </a:spcBef>
        <a:spcAft>
          <a:spcPts val="675"/>
        </a:spcAft>
        <a:buClr>
          <a:schemeClr val="tx1"/>
        </a:buClr>
        <a:buFont typeface="Georgia" pitchFamily="18" charset="0"/>
        <a:buChar char="•"/>
        <a:defRPr sz="15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411480" indent="-205740" algn="l" defTabSz="685800" rtl="0" eaLnBrk="1" latinLnBrk="0" hangingPunct="1">
        <a:lnSpc>
          <a:spcPct val="100000"/>
        </a:lnSpc>
        <a:spcBef>
          <a:spcPts val="0"/>
        </a:spcBef>
        <a:spcAft>
          <a:spcPts val="675"/>
        </a:spcAft>
        <a:buClr>
          <a:schemeClr val="tx1"/>
        </a:buClr>
        <a:buFont typeface="Georgia" pitchFamily="18" charset="0"/>
        <a:buChar char="-"/>
        <a:defRPr sz="15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617220" indent="-205740" algn="l" defTabSz="685800" rtl="0" eaLnBrk="1" latinLnBrk="0" hangingPunct="1">
        <a:lnSpc>
          <a:spcPct val="100000"/>
        </a:lnSpc>
        <a:spcBef>
          <a:spcPts val="0"/>
        </a:spcBef>
        <a:spcAft>
          <a:spcPts val="675"/>
        </a:spcAft>
        <a:buClr>
          <a:schemeClr val="tx1"/>
        </a:buClr>
        <a:buFont typeface="Georgia" pitchFamily="18" charset="0"/>
        <a:buChar char="◦"/>
        <a:defRPr sz="15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822960" indent="-205740" algn="l" defTabSz="685800" rtl="0" eaLnBrk="1" latinLnBrk="0" hangingPunct="1">
        <a:lnSpc>
          <a:spcPct val="100000"/>
        </a:lnSpc>
        <a:spcBef>
          <a:spcPts val="0"/>
        </a:spcBef>
        <a:spcAft>
          <a:spcPts val="675"/>
        </a:spcAft>
        <a:buClr>
          <a:schemeClr val="tx1"/>
        </a:buClr>
        <a:buFont typeface="Georgia" pitchFamily="18" charset="0"/>
        <a:buChar char="›"/>
        <a:defRPr sz="15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205740" marR="0" indent="-205740" algn="l" defTabSz="685800" rtl="0" eaLnBrk="1" fontAlgn="auto" latinLnBrk="0" hangingPunct="1">
        <a:lnSpc>
          <a:spcPct val="100000"/>
        </a:lnSpc>
        <a:spcBef>
          <a:spcPts val="0"/>
        </a:spcBef>
        <a:spcAft>
          <a:spcPts val="675"/>
        </a:spcAft>
        <a:buClr>
          <a:schemeClr val="tx1"/>
        </a:buClr>
        <a:buSzPct val="100000"/>
        <a:buFont typeface="+mj-lt"/>
        <a:buAutoNum type="arabicPeriod"/>
        <a:tabLst/>
        <a:defRPr sz="15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6pPr>
      <a:lvl7pPr marL="411480" indent="-205740" algn="l" defTabSz="685800" rtl="0" eaLnBrk="1" latinLnBrk="0" hangingPunct="1">
        <a:lnSpc>
          <a:spcPct val="100000"/>
        </a:lnSpc>
        <a:spcBef>
          <a:spcPts val="0"/>
        </a:spcBef>
        <a:spcAft>
          <a:spcPts val="675"/>
        </a:spcAft>
        <a:buSzPct val="100000"/>
        <a:buFont typeface="+mj-lt"/>
        <a:buAutoNum type="alphaLcPeriod"/>
        <a:defRPr sz="15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7pPr>
      <a:lvl8pPr marL="617220" indent="-205740" algn="l" defTabSz="685800" rtl="0" eaLnBrk="1" latinLnBrk="0" hangingPunct="1">
        <a:lnSpc>
          <a:spcPct val="100000"/>
        </a:lnSpc>
        <a:spcBef>
          <a:spcPts val="0"/>
        </a:spcBef>
        <a:spcAft>
          <a:spcPts val="675"/>
        </a:spcAft>
        <a:buSzPct val="100000"/>
        <a:buFont typeface="+mj-lt"/>
        <a:buAutoNum type="romanLcPeriod"/>
        <a:defRPr sz="15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8pPr>
      <a:lvl9pPr marL="0" indent="-205740" algn="l" defTabSz="685800" rtl="0" eaLnBrk="1" latinLnBrk="0" hangingPunct="1">
        <a:lnSpc>
          <a:spcPct val="100000"/>
        </a:lnSpc>
        <a:spcBef>
          <a:spcPts val="0"/>
        </a:spcBef>
        <a:spcAft>
          <a:spcPts val="675"/>
        </a:spcAft>
        <a:buFont typeface="Arial" pitchFamily="34" charset="0"/>
        <a:buNone/>
        <a:defRPr sz="1500" b="1" kern="1200" baseline="0">
          <a:solidFill>
            <a:schemeClr val="tx2"/>
          </a:solidFill>
          <a:latin typeface="Georgia" pitchFamily="18" charset="0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Kritagya@icar.gov.i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>
            <a:extLst>
              <a:ext uri="{FF2B5EF4-FFF2-40B4-BE49-F238E27FC236}">
                <a16:creationId xmlns:a16="http://schemas.microsoft.com/office/drawing/2014/main" id="{6D3BF1FD-4F3F-4CD8-B3C4-E6FEB5D5C9BB}"/>
              </a:ext>
            </a:extLst>
          </p:cNvPr>
          <p:cNvSpPr txBox="1">
            <a:spLocks/>
          </p:cNvSpPr>
          <p:nvPr/>
        </p:nvSpPr>
        <p:spPr bwMode="white">
          <a:xfrm>
            <a:off x="1756594" y="2456711"/>
            <a:ext cx="8678812" cy="102373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i="1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eorgia"/>
                <a:ea typeface="+mj-ea"/>
                <a:cs typeface="+mj-cs"/>
              </a:rPr>
              <a:t>KRITAGYA- A National level Hackathon 2.0 </a:t>
            </a:r>
            <a:r>
              <a:rPr lang="en-US" sz="2800" dirty="0">
                <a:solidFill>
                  <a:srgbClr val="C00000"/>
                </a:solidFill>
                <a:latin typeface="Georgia"/>
              </a:rPr>
              <a:t>on 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eorgia"/>
                <a:ea typeface="+mj-ea"/>
                <a:cs typeface="+mj-cs"/>
              </a:rPr>
              <a:t>Precision and Economical Animal Farming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28BE44F-6A50-41B0-A8FF-6EC64ADE95FC}"/>
              </a:ext>
            </a:extLst>
          </p:cNvPr>
          <p:cNvSpPr/>
          <p:nvPr/>
        </p:nvSpPr>
        <p:spPr>
          <a:xfrm>
            <a:off x="2475914" y="1672498"/>
            <a:ext cx="6858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i-IN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कृतज्ञ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FFB600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hi-IN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कृ</a:t>
            </a:r>
            <a:r>
              <a:rPr kumimoji="0" lang="hi-IN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षि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hi-IN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त</a:t>
            </a:r>
            <a:r>
              <a:rPr kumimoji="0" lang="hi-IN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कनीक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hi-IN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ज्ञा</a:t>
            </a:r>
            <a:r>
              <a:rPr kumimoji="0" lang="hi-IN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न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80DAE578-604B-460A-9F11-7A07BE6295A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7417" y="3452304"/>
            <a:ext cx="12209417" cy="2189843"/>
          </a:xfrm>
        </p:spPr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07BD807-0F09-47CC-B988-9812F212AE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369" y="5796893"/>
            <a:ext cx="11859261" cy="914400"/>
          </a:xfrm>
        </p:spPr>
        <p:txBody>
          <a:bodyPr/>
          <a:lstStyle/>
          <a:p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891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F69A0-903D-4474-BCE8-D7B857A3A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/>
              <a:t>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A1D80-1F87-48FB-8EE1-034FDF5C9BCC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80010" indent="-285750">
              <a:buFont typeface="Arial" panose="020B0604020202020204" pitchFamily="34" charset="0"/>
              <a:buChar char="•"/>
            </a:pPr>
            <a:r>
              <a:rPr lang="en-GB" dirty="0"/>
              <a:t>Background- Set the context suitably for selected problem statement</a:t>
            </a:r>
            <a:endParaRPr lang="en-US" dirty="0"/>
          </a:p>
          <a:p>
            <a:pPr marL="80010" indent="-285750">
              <a:buFont typeface="Arial" panose="020B0604020202020204" pitchFamily="34" charset="0"/>
              <a:buChar char="•"/>
            </a:pPr>
            <a:r>
              <a:rPr lang="en-US" dirty="0"/>
              <a:t>Solution offered to problem statement- Novelty  / Uniqueness of the solution, Commercial Potential, how it will create disruption in the market</a:t>
            </a:r>
          </a:p>
          <a:p>
            <a:pPr marL="80010" indent="-285750">
              <a:buFont typeface="Arial" panose="020B0604020202020204" pitchFamily="34" charset="0"/>
              <a:buChar char="•"/>
            </a:pPr>
            <a:r>
              <a:rPr lang="en-US" dirty="0"/>
              <a:t>Value Proposition- target market, need of the market, what offers best economical gain, </a:t>
            </a:r>
          </a:p>
          <a:p>
            <a:pPr marL="80010" indent="-285750">
              <a:buFont typeface="Arial" panose="020B0604020202020204" pitchFamily="34" charset="0"/>
              <a:buChar char="•"/>
            </a:pPr>
            <a:r>
              <a:rPr lang="en-US" dirty="0"/>
              <a:t>Plan to scale-up/ Go to market Strategy</a:t>
            </a:r>
          </a:p>
          <a:p>
            <a:pPr marL="80010" indent="-285750">
              <a:buFont typeface="Arial" panose="020B0604020202020204" pitchFamily="34" charset="0"/>
              <a:buChar char="•"/>
            </a:pPr>
            <a:r>
              <a:rPr lang="en-US" dirty="0"/>
              <a:t>Team composition and involvement</a:t>
            </a:r>
          </a:p>
          <a:p>
            <a:pPr marL="80010" indent="-285750">
              <a:buFont typeface="Arial" panose="020B0604020202020204" pitchFamily="34" charset="0"/>
              <a:buChar char="•"/>
            </a:pPr>
            <a:r>
              <a:rPr lang="en-US" dirty="0"/>
              <a:t>Risk factors/ Challenges and Strategy to overcome </a:t>
            </a:r>
          </a:p>
          <a:p>
            <a:pPr marL="8001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indent="0"/>
            <a:r>
              <a:rPr lang="en-US" dirty="0"/>
              <a:t>The team should present before the evaluation committee on the aforementioned points. Presentation deck should not exceed 15 slides.</a:t>
            </a:r>
            <a:endParaRPr lang="en-GB" dirty="0"/>
          </a:p>
          <a:p>
            <a:pPr marL="8001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528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6DBFA-259D-4EA9-96ED-C62E3BF6A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Instruction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32D1C-D107-4EE1-9E94-2D6594EE1A5B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491490" lvl="2" indent="-285750">
              <a:buFont typeface="Arial" panose="020B0604020202020204" pitchFamily="34" charset="0"/>
              <a:buChar char="•"/>
            </a:pPr>
            <a:r>
              <a:rPr lang="en-GB" dirty="0"/>
              <a:t>Font: Georgia</a:t>
            </a:r>
          </a:p>
          <a:p>
            <a:pPr marL="491490" lvl="2" indent="-285750">
              <a:buFont typeface="Arial" panose="020B0604020202020204" pitchFamily="34" charset="0"/>
              <a:buChar char="•"/>
            </a:pPr>
            <a:r>
              <a:rPr lang="en-GB" dirty="0"/>
              <a:t>Minimum Font Size: 14</a:t>
            </a:r>
          </a:p>
          <a:p>
            <a:pPr marL="491490" lvl="2" indent="-285750">
              <a:buFont typeface="Arial" panose="020B0604020202020204" pitchFamily="34" charset="0"/>
              <a:buChar char="•"/>
            </a:pPr>
            <a:r>
              <a:rPr lang="en-GB" dirty="0"/>
              <a:t>Colour Combination: Please follow the same slide template- Do not use Green and Blue Combinations</a:t>
            </a:r>
          </a:p>
          <a:p>
            <a:pPr marL="491490" lvl="2" indent="-285750">
              <a:buFont typeface="Arial" panose="020B0604020202020204" pitchFamily="34" charset="0"/>
              <a:buChar char="•"/>
            </a:pPr>
            <a:r>
              <a:rPr lang="en-GB" dirty="0"/>
              <a:t>Text Alignment: Preferably ‘Justified’ for statements</a:t>
            </a:r>
          </a:p>
          <a:p>
            <a:pPr marL="491490" lvl="2" indent="-285750">
              <a:buFont typeface="Arial" panose="020B0604020202020204" pitchFamily="34" charset="0"/>
              <a:buChar char="•"/>
            </a:pPr>
            <a:r>
              <a:rPr lang="en-GB" dirty="0"/>
              <a:t>Do not use any institution/ organisation logo for header and footer through-out the presentation</a:t>
            </a:r>
          </a:p>
          <a:p>
            <a:pPr marL="491490" lvl="2" indent="-285750">
              <a:buFont typeface="Arial" panose="020B0604020202020204" pitchFamily="34" charset="0"/>
              <a:buChar char="•"/>
            </a:pPr>
            <a:r>
              <a:rPr lang="en-GB" dirty="0"/>
              <a:t>Slide Size: 16:9- widescreen</a:t>
            </a:r>
          </a:p>
          <a:p>
            <a:pPr marL="491490" lvl="2" indent="-285750">
              <a:buFont typeface="Arial" panose="020B0604020202020204" pitchFamily="34" charset="0"/>
              <a:buChar char="•"/>
            </a:pPr>
            <a:r>
              <a:rPr lang="en-GB" dirty="0"/>
              <a:t>Place the sources of the facts/figures in right bottom side of the slide</a:t>
            </a:r>
          </a:p>
          <a:p>
            <a:pPr marL="491490" lvl="2" indent="-285750">
              <a:buFont typeface="Arial" panose="020B0604020202020204" pitchFamily="34" charset="0"/>
              <a:buChar char="•"/>
            </a:pPr>
            <a:r>
              <a:rPr lang="en-GB" dirty="0"/>
              <a:t>Strictly 15 mins presentation by the team, followed by remarks from evaluation team</a:t>
            </a:r>
          </a:p>
          <a:p>
            <a:pPr marL="491490" lvl="2" indent="-285750">
              <a:buFont typeface="Arial" panose="020B0604020202020204" pitchFamily="34" charset="0"/>
              <a:buChar char="•"/>
            </a:pPr>
            <a:r>
              <a:rPr lang="en-GB" dirty="0"/>
              <a:t>Rename the presentation in the format mentioned and share it with </a:t>
            </a:r>
            <a:r>
              <a:rPr lang="en-GB" dirty="0">
                <a:hlinkClick r:id="rId2"/>
              </a:rPr>
              <a:t>Kritagya@icar.gov.in</a:t>
            </a:r>
            <a:r>
              <a:rPr lang="en-GB" dirty="0"/>
              <a:t> once your presentation is done before the evaluation committee no later than 30 Nov 2021</a:t>
            </a:r>
          </a:p>
          <a:p>
            <a:pPr marL="491490" lvl="2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8787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F1B9D60-4769-4561-8751-1442C7466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56153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SLIDEVIEWED" val="643,1,Slide388"/>
</p:tagLst>
</file>

<file path=ppt/theme/theme1.xml><?xml version="1.0" encoding="utf-8"?>
<a:theme xmlns:a="http://schemas.openxmlformats.org/drawingml/2006/main" name="PwC">
  <a:themeElements>
    <a:clrScheme name="PwC Orange">
      <a:dk1>
        <a:srgbClr val="000000"/>
      </a:dk1>
      <a:lt1>
        <a:srgbClr val="FFFFFF"/>
      </a:lt1>
      <a:dk2>
        <a:srgbClr val="DC6900"/>
      </a:dk2>
      <a:lt2>
        <a:srgbClr val="FFFFFF"/>
      </a:lt2>
      <a:accent1>
        <a:srgbClr val="DC6900"/>
      </a:accent1>
      <a:accent2>
        <a:srgbClr val="FFB600"/>
      </a:accent2>
      <a:accent3>
        <a:srgbClr val="602320"/>
      </a:accent3>
      <a:accent4>
        <a:srgbClr val="E27588"/>
      </a:accent4>
      <a:accent5>
        <a:srgbClr val="A32020"/>
      </a:accent5>
      <a:accent6>
        <a:srgbClr val="E0301E"/>
      </a:accent6>
      <a:hlink>
        <a:srgbClr val="0000FF"/>
      </a:hlink>
      <a:folHlink>
        <a:srgbClr val="0000FF"/>
      </a:folHlink>
    </a:clrScheme>
    <a:fontScheme name="PwC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ltGray">
        <a:solidFill>
          <a:schemeClr val="tx2"/>
        </a:solidFill>
        <a:ln w="3175"/>
      </a:spPr>
      <a:bodyPr rtlCol="0" anchor="ctr"/>
      <a:lstStyle>
        <a:defPPr algn="ctr">
          <a:defRPr dirty="0" err="1" smtClean="0">
            <a:solidFill>
              <a:schemeClr val="bg1"/>
            </a:solidFill>
            <a:latin typeface="Georgia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indent="-274320">
          <a:spcAft>
            <a:spcPts val="900"/>
          </a:spcAft>
          <a:defRPr sz="2000" dirty="0" err="1" smtClean="0">
            <a:latin typeface="Georgia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B94186EA-B0B2-4E41-A351-6242F0C72D9D}" vid="{E142F899-578D-4885-93C2-118BB84F88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1526</TotalTime>
  <Words>224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Georgia</vt:lpstr>
      <vt:lpstr>PwC</vt:lpstr>
      <vt:lpstr>PowerPoint Presentation</vt:lpstr>
      <vt:lpstr>Content</vt:lpstr>
      <vt:lpstr>General Instruction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Nilesh Pradiprao Deshmukh</dc:creator>
  <cp:lastModifiedBy>Nilesh Deshmukh (IN)</cp:lastModifiedBy>
  <cp:revision>8</cp:revision>
  <dcterms:created xsi:type="dcterms:W3CDTF">2020-10-31T10:33:45Z</dcterms:created>
  <dcterms:modified xsi:type="dcterms:W3CDTF">2021-11-22T08:55:51Z</dcterms:modified>
</cp:coreProperties>
</file>